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57788D-A350-4EA8-809A-35E729AA8CBF}" v="6" dt="2024-07-09T17:00:58.2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therine Carvalho" userId="df64d4371b9b0dec" providerId="LiveId" clId="{3157788D-A350-4EA8-809A-35E729AA8CBF}"/>
    <pc:docChg chg="modSld modMainMaster">
      <pc:chgData name="Catherine Carvalho" userId="df64d4371b9b0dec" providerId="LiveId" clId="{3157788D-A350-4EA8-809A-35E729AA8CBF}" dt="2024-07-09T17:00:58.264" v="7"/>
      <pc:docMkLst>
        <pc:docMk/>
      </pc:docMkLst>
      <pc:sldChg chg="modSp mod setBg">
        <pc:chgData name="Catherine Carvalho" userId="df64d4371b9b0dec" providerId="LiveId" clId="{3157788D-A350-4EA8-809A-35E729AA8CBF}" dt="2024-07-09T17:00:58.264" v="7"/>
        <pc:sldMkLst>
          <pc:docMk/>
          <pc:sldMk cId="972175014" sldId="256"/>
        </pc:sldMkLst>
        <pc:spChg chg="mod">
          <ac:chgData name="Catherine Carvalho" userId="df64d4371b9b0dec" providerId="LiveId" clId="{3157788D-A350-4EA8-809A-35E729AA8CBF}" dt="2024-07-09T15:22:08.083" v="4" actId="207"/>
          <ac:spMkLst>
            <pc:docMk/>
            <pc:sldMk cId="972175014" sldId="256"/>
            <ac:spMk id="2" creationId="{C91A3DB7-E70C-9325-52E8-687EFCD2F785}"/>
          </ac:spMkLst>
        </pc:spChg>
        <pc:spChg chg="mod">
          <ac:chgData name="Catherine Carvalho" userId="df64d4371b9b0dec" providerId="LiveId" clId="{3157788D-A350-4EA8-809A-35E729AA8CBF}" dt="2024-07-09T15:22:08.083" v="4" actId="207"/>
          <ac:spMkLst>
            <pc:docMk/>
            <pc:sldMk cId="972175014" sldId="256"/>
            <ac:spMk id="3" creationId="{3F15A727-447D-A0BC-F200-1FDE99127CA8}"/>
          </ac:spMkLst>
        </pc:spChg>
      </pc:sldChg>
      <pc:sldMasterChg chg="setBg modSldLayout">
        <pc:chgData name="Catherine Carvalho" userId="df64d4371b9b0dec" providerId="LiveId" clId="{3157788D-A350-4EA8-809A-35E729AA8CBF}" dt="2024-07-09T17:00:58.264" v="7"/>
        <pc:sldMasterMkLst>
          <pc:docMk/>
          <pc:sldMasterMk cId="3875388202" sldId="2147483648"/>
        </pc:sldMasterMkLst>
        <pc:sldLayoutChg chg="setBg">
          <pc:chgData name="Catherine Carvalho" userId="df64d4371b9b0dec" providerId="LiveId" clId="{3157788D-A350-4EA8-809A-35E729AA8CBF}" dt="2024-07-09T17:00:58.264" v="7"/>
          <pc:sldLayoutMkLst>
            <pc:docMk/>
            <pc:sldMasterMk cId="3875388202" sldId="2147483648"/>
            <pc:sldLayoutMk cId="3035600474" sldId="2147483649"/>
          </pc:sldLayoutMkLst>
        </pc:sldLayoutChg>
        <pc:sldLayoutChg chg="setBg">
          <pc:chgData name="Catherine Carvalho" userId="df64d4371b9b0dec" providerId="LiveId" clId="{3157788D-A350-4EA8-809A-35E729AA8CBF}" dt="2024-07-09T17:00:58.264" v="7"/>
          <pc:sldLayoutMkLst>
            <pc:docMk/>
            <pc:sldMasterMk cId="3875388202" sldId="2147483648"/>
            <pc:sldLayoutMk cId="1642744376" sldId="2147483650"/>
          </pc:sldLayoutMkLst>
        </pc:sldLayoutChg>
        <pc:sldLayoutChg chg="setBg">
          <pc:chgData name="Catherine Carvalho" userId="df64d4371b9b0dec" providerId="LiveId" clId="{3157788D-A350-4EA8-809A-35E729AA8CBF}" dt="2024-07-09T17:00:58.264" v="7"/>
          <pc:sldLayoutMkLst>
            <pc:docMk/>
            <pc:sldMasterMk cId="3875388202" sldId="2147483648"/>
            <pc:sldLayoutMk cId="981418463" sldId="2147483651"/>
          </pc:sldLayoutMkLst>
        </pc:sldLayoutChg>
        <pc:sldLayoutChg chg="setBg">
          <pc:chgData name="Catherine Carvalho" userId="df64d4371b9b0dec" providerId="LiveId" clId="{3157788D-A350-4EA8-809A-35E729AA8CBF}" dt="2024-07-09T17:00:58.264" v="7"/>
          <pc:sldLayoutMkLst>
            <pc:docMk/>
            <pc:sldMasterMk cId="3875388202" sldId="2147483648"/>
            <pc:sldLayoutMk cId="1921317053" sldId="2147483652"/>
          </pc:sldLayoutMkLst>
        </pc:sldLayoutChg>
        <pc:sldLayoutChg chg="setBg">
          <pc:chgData name="Catherine Carvalho" userId="df64d4371b9b0dec" providerId="LiveId" clId="{3157788D-A350-4EA8-809A-35E729AA8CBF}" dt="2024-07-09T17:00:58.264" v="7"/>
          <pc:sldLayoutMkLst>
            <pc:docMk/>
            <pc:sldMasterMk cId="3875388202" sldId="2147483648"/>
            <pc:sldLayoutMk cId="3667853109" sldId="2147483653"/>
          </pc:sldLayoutMkLst>
        </pc:sldLayoutChg>
        <pc:sldLayoutChg chg="setBg">
          <pc:chgData name="Catherine Carvalho" userId="df64d4371b9b0dec" providerId="LiveId" clId="{3157788D-A350-4EA8-809A-35E729AA8CBF}" dt="2024-07-09T17:00:58.264" v="7"/>
          <pc:sldLayoutMkLst>
            <pc:docMk/>
            <pc:sldMasterMk cId="3875388202" sldId="2147483648"/>
            <pc:sldLayoutMk cId="593781772" sldId="2147483654"/>
          </pc:sldLayoutMkLst>
        </pc:sldLayoutChg>
        <pc:sldLayoutChg chg="setBg">
          <pc:chgData name="Catherine Carvalho" userId="df64d4371b9b0dec" providerId="LiveId" clId="{3157788D-A350-4EA8-809A-35E729AA8CBF}" dt="2024-07-09T17:00:58.264" v="7"/>
          <pc:sldLayoutMkLst>
            <pc:docMk/>
            <pc:sldMasterMk cId="3875388202" sldId="2147483648"/>
            <pc:sldLayoutMk cId="2127454815" sldId="2147483655"/>
          </pc:sldLayoutMkLst>
        </pc:sldLayoutChg>
        <pc:sldLayoutChg chg="setBg">
          <pc:chgData name="Catherine Carvalho" userId="df64d4371b9b0dec" providerId="LiveId" clId="{3157788D-A350-4EA8-809A-35E729AA8CBF}" dt="2024-07-09T17:00:58.264" v="7"/>
          <pc:sldLayoutMkLst>
            <pc:docMk/>
            <pc:sldMasterMk cId="3875388202" sldId="2147483648"/>
            <pc:sldLayoutMk cId="4178735192" sldId="2147483656"/>
          </pc:sldLayoutMkLst>
        </pc:sldLayoutChg>
        <pc:sldLayoutChg chg="setBg">
          <pc:chgData name="Catherine Carvalho" userId="df64d4371b9b0dec" providerId="LiveId" clId="{3157788D-A350-4EA8-809A-35E729AA8CBF}" dt="2024-07-09T17:00:58.264" v="7"/>
          <pc:sldLayoutMkLst>
            <pc:docMk/>
            <pc:sldMasterMk cId="3875388202" sldId="2147483648"/>
            <pc:sldLayoutMk cId="1829385263" sldId="2147483657"/>
          </pc:sldLayoutMkLst>
        </pc:sldLayoutChg>
        <pc:sldLayoutChg chg="setBg">
          <pc:chgData name="Catherine Carvalho" userId="df64d4371b9b0dec" providerId="LiveId" clId="{3157788D-A350-4EA8-809A-35E729AA8CBF}" dt="2024-07-09T17:00:58.264" v="7"/>
          <pc:sldLayoutMkLst>
            <pc:docMk/>
            <pc:sldMasterMk cId="3875388202" sldId="2147483648"/>
            <pc:sldLayoutMk cId="2935841770" sldId="2147483658"/>
          </pc:sldLayoutMkLst>
        </pc:sldLayoutChg>
        <pc:sldLayoutChg chg="setBg">
          <pc:chgData name="Catherine Carvalho" userId="df64d4371b9b0dec" providerId="LiveId" clId="{3157788D-A350-4EA8-809A-35E729AA8CBF}" dt="2024-07-09T17:00:58.264" v="7"/>
          <pc:sldLayoutMkLst>
            <pc:docMk/>
            <pc:sldMasterMk cId="3875388202" sldId="2147483648"/>
            <pc:sldLayoutMk cId="982155885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50C2A3-3D1E-C3AD-AB07-BCC8B6E29D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AFB43AC-97FA-4595-A7A6-8E38EDE19A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6E1AF08-DA91-B929-B11C-7A35867CE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78602-495B-4DFD-BBF4-BDC48F61737A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D44582C-B674-D426-FD9E-2C0B5690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102E5B6-02A0-869F-C0C2-DC04C701A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958CA-9D9B-45AB-930B-46D69B887F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5600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174623-E15C-E62E-FCBB-D36E25984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D01A342-59B1-76B5-92E8-4440384D8D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11F22A2-13E3-17A9-A6EB-95AA1F984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78602-495B-4DFD-BBF4-BDC48F61737A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C9EE6E7-34FB-EB25-0E06-EBF9F56D3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652A8FF-4488-D82A-2D41-78F6E881B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958CA-9D9B-45AB-930B-46D69B887F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5841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BC80E29-3ED7-B57C-8B82-CBEAE0E279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0036057-6FA8-D4A3-2D9A-D91543F414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51F4768-8621-7DAC-23A7-1C5B7E84D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78602-495B-4DFD-BBF4-BDC48F61737A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604FE45-E08D-A099-084A-365336397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8A06946-C23F-C0CA-A2F1-F3E4B9E08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958CA-9D9B-45AB-930B-46D69B887F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2155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D8ECD5-7861-C6CB-32D8-3D2625F6B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1E12FEE-0567-42D7-EF37-EE678F00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764D777-E198-5266-21B0-46B62B720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78602-495B-4DFD-BBF4-BDC48F61737A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0BB915D-ABE3-2F31-E751-9C98CFCED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630AC63-6208-4435-5E36-90C12D59D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958CA-9D9B-45AB-930B-46D69B887F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2744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9FA6B4-60FB-7B18-2135-3F4497F8D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FD33B87-AD35-D9D3-6327-47DC037833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5DBE840-DDBA-5989-9DE5-00AF6B097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78602-495B-4DFD-BBF4-BDC48F61737A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C2B8862-0B7E-F693-A458-DA72517F2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A7DDF63-17F9-269F-7D52-C945AACB8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958CA-9D9B-45AB-930B-46D69B887F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1418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ADE10F-A580-6746-B424-8E1D92326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C59F46B-2045-ECB2-AD42-933DC48AAD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ABE516A-9E6F-E6A4-D86B-0A887ED3A3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D401696-B5BD-7F98-0C88-B7477EB62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78602-495B-4DFD-BBF4-BDC48F61737A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798D4D6-B420-7B64-965B-D3E50001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1C272FB-347C-F389-7C45-719B5ABB3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958CA-9D9B-45AB-930B-46D69B887F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1317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73A752-E12E-BF17-FEF2-F65290BA5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C0ABF6A-4045-5742-6D4D-93B3E533A7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837F1C7-2D13-8B96-8E9C-A942172137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A1DCB56-BC02-54AD-5419-409E8ABE2B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CF4ECF6-7B7A-1DB6-8F75-938B1A5CFA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9EE88D4-1A08-1833-3EC4-BE0A886FE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78602-495B-4DFD-BBF4-BDC48F61737A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76C4AB8-C905-A898-5FDD-1E871262A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771FAA0-B63A-FB37-9368-9B35F2BA0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958CA-9D9B-45AB-930B-46D69B887F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7853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B40A97-321E-300E-8DCC-1046EAE15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160BB22-45FC-1975-983D-9359C3621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78602-495B-4DFD-BBF4-BDC48F61737A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A84D023-9982-C564-667C-CE372F8EF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FD80A7C-B1A8-3E59-5F37-EF905A50B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958CA-9D9B-45AB-930B-46D69B887F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3781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32A5003-BB13-27BF-096C-AB85AD556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78602-495B-4DFD-BBF4-BDC48F61737A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AE40DE1-4C13-1631-26A9-425C961B0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CB97B33-A2EF-01AB-02D6-30B2C9D22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958CA-9D9B-45AB-930B-46D69B887F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7454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E4CF8B-18E5-29F9-5C47-9DDFEC028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31322D4-42E0-F7C0-3BE5-236E27796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DFFD8AC-562B-524D-DF45-C86750A89C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C97F890-6635-1AE3-8EBB-079590C59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78602-495B-4DFD-BBF4-BDC48F61737A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D7DF526-7476-5EF6-FB02-A5C6A8D01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380238D-B786-3E5D-8A33-35D6BD6B9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958CA-9D9B-45AB-930B-46D69B887F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873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5CA1B9-EFF6-835B-FFB2-3DA75B0BB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E33A9B7-25BB-58E3-A487-1570A3C84E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EB88C5A-7DCA-8705-9602-890D75D6E4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90996B3-F5BB-D0FD-8A76-04859FB24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78602-495B-4DFD-BBF4-BDC48F61737A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91161D2-F0E6-5F3D-037A-E896050EC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644C835-82A8-B871-0A68-C82FE9385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958CA-9D9B-45AB-930B-46D69B887F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9385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D179A6A-B8B2-C258-BD15-2FD50FE87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08EFFB3-0DCF-B651-81A1-F90871C954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E0A5F54-562D-0631-EAF9-AE8211A4E2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578602-495B-4DFD-BBF4-BDC48F61737A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793A58F-5CE5-8918-CEC0-2AC930EA7A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5F98E7B-E2CB-D0A1-1C57-179C8162CC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5F958CA-9D9B-45AB-930B-46D69B887F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388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1A3DB7-E70C-9325-52E8-687EFCD2F7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F15A727-447D-A0BC-F200-1FDE99127C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72175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36FE99-6D1D-C0D1-E937-0C1A3C7C6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DBAE600-90EF-4143-3B34-5E63980DD0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0752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94971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Catherine Carvalho</dc:creator>
  <cp:lastModifiedBy>Catherine Carvalho</cp:lastModifiedBy>
  <cp:revision>1</cp:revision>
  <dcterms:created xsi:type="dcterms:W3CDTF">2024-07-09T12:35:53Z</dcterms:created>
  <dcterms:modified xsi:type="dcterms:W3CDTF">2024-07-09T17:01:02Z</dcterms:modified>
</cp:coreProperties>
</file>